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49" r:id="rId2"/>
  </p:sldMasterIdLst>
  <p:notesMasterIdLst>
    <p:notesMasterId r:id="rId9"/>
  </p:notesMasterIdLst>
  <p:sldIdLst>
    <p:sldId id="370" r:id="rId3"/>
    <p:sldId id="355" r:id="rId4"/>
    <p:sldId id="378" r:id="rId5"/>
    <p:sldId id="400" r:id="rId6"/>
    <p:sldId id="368" r:id="rId7"/>
    <p:sldId id="401" r:id="rId8"/>
  </p:sldIdLst>
  <p:sldSz cx="9144000" cy="5143500" type="screen16x9"/>
  <p:notesSz cx="6858000" cy="9144000"/>
  <p:custDataLst>
    <p:tags r:id="rId10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5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0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5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A3340-C542-46E3-BB6B-1E3F28D53E89}" type="datetimeFigureOut">
              <a:rPr lang="zh-CN" altLang="en-US" smtClean="0"/>
              <a:t>2022/4/15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AA4AF-B0AE-42C7-9AD8-C74E868F58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AA4AF-B0AE-42C7-9AD8-C74E868F580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AA4AF-B0AE-42C7-9AD8-C74E868F580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AA4AF-B0AE-42C7-9AD8-C74E868F580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AA4AF-B0AE-42C7-9AD8-C74E868F580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EAA4AF-B0AE-42C7-9AD8-C74E868F5800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042878" y="1832317"/>
            <a:ext cx="1204472" cy="2149934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98895" y="1843843"/>
            <a:ext cx="1302443" cy="2282483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11526" y="1494542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1532965" y="1494542"/>
            <a:ext cx="1521439" cy="1513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3054404" y="1494542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8" name="Rectangle 27"/>
          <p:cNvSpPr/>
          <p:nvPr userDrawn="1"/>
        </p:nvSpPr>
        <p:spPr>
          <a:xfrm>
            <a:off x="4575843" y="1494542"/>
            <a:ext cx="1521439" cy="15137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097281" y="1494542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0" name="Rectangle 29"/>
          <p:cNvSpPr/>
          <p:nvPr userDrawn="1"/>
        </p:nvSpPr>
        <p:spPr>
          <a:xfrm>
            <a:off x="7618720" y="1494542"/>
            <a:ext cx="1521439" cy="15137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31" name="Rectangle 30"/>
          <p:cNvSpPr/>
          <p:nvPr userDrawn="1"/>
        </p:nvSpPr>
        <p:spPr>
          <a:xfrm>
            <a:off x="11526" y="3008300"/>
            <a:ext cx="1521439" cy="15137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1532965" y="3008300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3" name="Rectangle 32"/>
          <p:cNvSpPr/>
          <p:nvPr userDrawn="1"/>
        </p:nvSpPr>
        <p:spPr>
          <a:xfrm>
            <a:off x="3054403" y="3008300"/>
            <a:ext cx="1521439" cy="15137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575842" y="3008300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6097280" y="3008300"/>
            <a:ext cx="1521439" cy="15137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5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21" hasCustomPrompt="1"/>
          </p:nvPr>
        </p:nvSpPr>
        <p:spPr>
          <a:xfrm>
            <a:off x="7618719" y="3008300"/>
            <a:ext cx="1521439" cy="1513758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44704"/>
            <a:ext cx="9144000" cy="2286002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083219" y="1506575"/>
            <a:ext cx="1371600" cy="1371600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29738" y="1506575"/>
            <a:ext cx="1371600" cy="1371600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083219" y="2953094"/>
            <a:ext cx="1371600" cy="1371600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29738" y="2953094"/>
            <a:ext cx="1371600" cy="1371600"/>
          </a:xfrm>
          <a:prstGeom prst="rect">
            <a:avLst/>
          </a:prstGeom>
          <a:pattFill prst="pct5">
            <a:fgClr>
              <a:schemeClr val="tx1">
                <a:lumMod val="50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350" baseline="0">
                <a:latin typeface="+mj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297083" y="2927498"/>
            <a:ext cx="6549834" cy="2355063"/>
            <a:chOff x="-327927" y="2036453"/>
            <a:chExt cx="10033949" cy="3607814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27927" y="2036453"/>
              <a:ext cx="1802432" cy="3494641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6892" y="3090530"/>
              <a:ext cx="1070139" cy="2553737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55535" y="2036453"/>
              <a:ext cx="1802430" cy="3494641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35883" y="3090530"/>
              <a:ext cx="1070139" cy="255373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3250460" flipH="1" flipV="1">
            <a:off x="7555951" y="-818226"/>
            <a:ext cx="1176569" cy="228118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4400000">
            <a:off x="6207784" y="-519301"/>
            <a:ext cx="698552" cy="16669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1018749" y="1644503"/>
            <a:ext cx="7106502" cy="1724588"/>
            <a:chOff x="1079042" y="1644503"/>
            <a:chExt cx="7106502" cy="1724588"/>
          </a:xfrm>
        </p:grpSpPr>
        <p:grpSp>
          <p:nvGrpSpPr>
            <p:cNvPr id="4" name="组合 3"/>
            <p:cNvGrpSpPr/>
            <p:nvPr/>
          </p:nvGrpSpPr>
          <p:grpSpPr>
            <a:xfrm>
              <a:off x="1079042" y="1644503"/>
              <a:ext cx="1074300" cy="1724588"/>
              <a:chOff x="-327927" y="2036453"/>
              <a:chExt cx="2972320" cy="4771509"/>
            </a:xfrm>
          </p:grpSpPr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327927" y="2036453"/>
                <a:ext cx="1802432" cy="3494641"/>
              </a:xfrm>
              <a:prstGeom prst="rect">
                <a:avLst/>
              </a:prstGeom>
            </p:spPr>
          </p:pic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4253" y="4254225"/>
                <a:ext cx="1070140" cy="2553737"/>
              </a:xfrm>
              <a:prstGeom prst="rect">
                <a:avLst/>
              </a:prstGeom>
            </p:spPr>
          </p:pic>
        </p:grpSp>
        <p:grpSp>
          <p:nvGrpSpPr>
            <p:cNvPr id="5" name="组合 4"/>
            <p:cNvGrpSpPr/>
            <p:nvPr/>
          </p:nvGrpSpPr>
          <p:grpSpPr>
            <a:xfrm flipH="1">
              <a:off x="7111246" y="1644503"/>
              <a:ext cx="1074298" cy="1724588"/>
              <a:chOff x="-327927" y="2036453"/>
              <a:chExt cx="2972320" cy="4771509"/>
            </a:xfrm>
          </p:grpSpPr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327927" y="2036453"/>
                <a:ext cx="1802432" cy="3494641"/>
              </a:xfrm>
              <a:prstGeom prst="rect">
                <a:avLst/>
              </a:prstGeom>
            </p:spPr>
          </p:pic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4253" y="4254225"/>
                <a:ext cx="1070140" cy="2553737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2179588" y="303461"/>
            <a:ext cx="4784824" cy="755008"/>
            <a:chOff x="2305603" y="303461"/>
            <a:chExt cx="4784824" cy="755008"/>
          </a:xfrm>
        </p:grpSpPr>
        <p:grpSp>
          <p:nvGrpSpPr>
            <p:cNvPr id="3" name="组合 2"/>
            <p:cNvGrpSpPr/>
            <p:nvPr/>
          </p:nvGrpSpPr>
          <p:grpSpPr>
            <a:xfrm rot="10800000">
              <a:off x="6620109" y="303461"/>
              <a:ext cx="470318" cy="755008"/>
              <a:chOff x="-327927" y="2036453"/>
              <a:chExt cx="2972320" cy="4771509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327927" y="2036453"/>
                <a:ext cx="1802432" cy="3494641"/>
              </a:xfrm>
              <a:prstGeom prst="rect">
                <a:avLst/>
              </a:prstGeom>
            </p:spPr>
          </p:pic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74253" y="4254225"/>
                <a:ext cx="1070140" cy="2553737"/>
              </a:xfrm>
              <a:prstGeom prst="rect">
                <a:avLst/>
              </a:prstGeom>
            </p:spPr>
          </p:pic>
        </p:grpSp>
        <p:grpSp>
          <p:nvGrpSpPr>
            <p:cNvPr id="4" name="组合 3"/>
            <p:cNvGrpSpPr/>
            <p:nvPr/>
          </p:nvGrpSpPr>
          <p:grpSpPr>
            <a:xfrm rot="10800000" flipH="1">
              <a:off x="2305603" y="303461"/>
              <a:ext cx="470318" cy="755008"/>
              <a:chOff x="-327927" y="2036453"/>
              <a:chExt cx="2972320" cy="4771509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327927" y="2036453"/>
                <a:ext cx="1802432" cy="3494641"/>
              </a:xfrm>
              <a:prstGeom prst="rect">
                <a:avLst/>
              </a:prstGeom>
            </p:spPr>
          </p:pic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74253" y="4254225"/>
                <a:ext cx="1070140" cy="2553737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xStyles>
    <p:titleStyle>
      <a:lvl1pPr algn="l" defTabSz="685165" rtl="0" eaLnBrk="1" latinLnBrk="0" hangingPunct="1">
        <a:lnSpc>
          <a:spcPct val="90000"/>
        </a:lnSpc>
        <a:spcBef>
          <a:spcPct val="0"/>
        </a:spcBef>
        <a:buNone/>
        <a:defRPr sz="2100" kern="1200">
          <a:solidFill>
            <a:schemeClr val="tx1"/>
          </a:solidFill>
          <a:latin typeface="+mj-lt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171450" indent="-171450" algn="l" defTabSz="685165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5143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8572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12001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15430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9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165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16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151310" y="1256526"/>
            <a:ext cx="4841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30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MusicStudio</a:t>
            </a:r>
            <a:r>
              <a:rPr kumimoji="0" lang="zh-CN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t>中期汇报总结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2781862" y="2388316"/>
            <a:ext cx="3821067" cy="36686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015" dirty="0">
                <a:solidFill>
                  <a:srgbClr val="FFFFFF"/>
                </a:solidFill>
                <a:latin typeface="Calibri" panose="020F0502020204030204"/>
                <a:ea typeface="微软雅黑" panose="020B0503020204020204" charset="-122"/>
              </a:rPr>
              <a:t>汇报人：易靖凯、柯俊锐、应瑞琦 汇报时间：</a:t>
            </a:r>
            <a:r>
              <a:rPr lang="en-US" altLang="zh-CN" sz="1015" dirty="0">
                <a:solidFill>
                  <a:srgbClr val="FFFFFF"/>
                </a:solidFill>
                <a:latin typeface="Calibri" panose="020F0502020204030204"/>
                <a:ea typeface="微软雅黑" panose="020B0503020204020204" charset="-122"/>
              </a:rPr>
              <a:t>2022</a:t>
            </a:r>
            <a:r>
              <a:rPr lang="zh-CN" altLang="en-US" sz="1015" dirty="0">
                <a:solidFill>
                  <a:srgbClr val="FFFFFF"/>
                </a:solidFill>
                <a:latin typeface="Calibri" panose="020F0502020204030204"/>
                <a:ea typeface="微软雅黑" panose="020B0503020204020204" charset="-122"/>
              </a:rPr>
              <a:t>年</a:t>
            </a:r>
            <a:r>
              <a:rPr lang="en-US" altLang="zh-CN" sz="1015" dirty="0">
                <a:solidFill>
                  <a:srgbClr val="FFFFFF"/>
                </a:solidFill>
                <a:latin typeface="Calibri" panose="020F0502020204030204"/>
                <a:ea typeface="微软雅黑" panose="020B0503020204020204" charset="-122"/>
              </a:rPr>
              <a:t>04</a:t>
            </a:r>
            <a:r>
              <a:rPr lang="zh-CN" altLang="en-US" sz="1015" dirty="0">
                <a:solidFill>
                  <a:srgbClr val="FFFFFF"/>
                </a:solidFill>
                <a:latin typeface="Calibri" panose="020F0502020204030204"/>
                <a:ea typeface="微软雅黑" panose="020B0503020204020204" charset="-122"/>
              </a:rPr>
              <a:t>月</a:t>
            </a:r>
            <a:endParaRPr kumimoji="0" lang="zh-CN" altLang="en-US" sz="101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249571" y="1915495"/>
            <a:ext cx="64485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村里翔太の音楽堂 - 螢ノ香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86853" y="142434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006663" y="2145992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歌单搭配最适合的封面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3" name="Freeform 222"/>
          <p:cNvSpPr>
            <a:spLocks noEditPoints="1"/>
          </p:cNvSpPr>
          <p:nvPr/>
        </p:nvSpPr>
        <p:spPr bwMode="auto">
          <a:xfrm>
            <a:off x="6810703" y="2188040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5" name="Freeform 222"/>
          <p:cNvSpPr>
            <a:spLocks noEditPoints="1"/>
          </p:cNvSpPr>
          <p:nvPr/>
        </p:nvSpPr>
        <p:spPr bwMode="auto">
          <a:xfrm>
            <a:off x="6796195" y="2922976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992155" y="2864335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歌单列表，为你精选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3571" y="2145992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轮播图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当下热歌专辑封面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1" name="Freeform 222"/>
          <p:cNvSpPr>
            <a:spLocks noEditPoints="1"/>
          </p:cNvSpPr>
          <p:nvPr/>
        </p:nvSpPr>
        <p:spPr bwMode="auto">
          <a:xfrm>
            <a:off x="357611" y="2188040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2" name="Freeform 222"/>
          <p:cNvSpPr>
            <a:spLocks noEditPoints="1"/>
          </p:cNvSpPr>
          <p:nvPr/>
        </p:nvSpPr>
        <p:spPr bwMode="auto">
          <a:xfrm>
            <a:off x="357611" y="2682083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3" name="Freeform 222"/>
          <p:cNvSpPr>
            <a:spLocks noEditPoints="1"/>
          </p:cNvSpPr>
          <p:nvPr/>
        </p:nvSpPr>
        <p:spPr bwMode="auto">
          <a:xfrm>
            <a:off x="357611" y="3231235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3571" y="2641677"/>
            <a:ext cx="2017609" cy="41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编辑精选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小编为你推荐歌单，选择最适合你的歌单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grpSp>
        <p:nvGrpSpPr>
          <p:cNvPr id="28" name="组合 27"/>
          <p:cNvGrpSpPr/>
          <p:nvPr/>
        </p:nvGrpSpPr>
        <p:grpSpPr>
          <a:xfrm flipV="1">
            <a:off x="4343448" y="947313"/>
            <a:ext cx="457104" cy="51818"/>
            <a:chOff x="4180114" y="1373533"/>
            <a:chExt cx="1920550" cy="217715"/>
          </a:xfrm>
          <a:solidFill>
            <a:schemeClr val="accent1"/>
          </a:solidFill>
        </p:grpSpPr>
        <p:sp>
          <p:nvSpPr>
            <p:cNvPr id="29" name="椭圆 28"/>
            <p:cNvSpPr/>
            <p:nvPr/>
          </p:nvSpPr>
          <p:spPr>
            <a:xfrm>
              <a:off x="4180114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4520681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4861248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5201815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5542382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82949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</p:grpSp>
      <p:sp>
        <p:nvSpPr>
          <p:cNvPr id="35" name="文本框 6"/>
          <p:cNvSpPr txBox="1">
            <a:spLocks noChangeArrowheads="1"/>
          </p:cNvSpPr>
          <p:nvPr/>
        </p:nvSpPr>
        <p:spPr bwMode="auto">
          <a:xfrm>
            <a:off x="4013197" y="322534"/>
            <a:ext cx="1117615" cy="41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rgbClr val="2B2B2B"/>
                </a:solidFill>
                <a:latin typeface="Roboto Condensed"/>
                <a:sym typeface="+mn-lt"/>
              </a:rPr>
              <a:t>前端设计</a:t>
            </a:r>
            <a:endParaRPr lang="en-US" altLang="zh-CN" sz="1800" dirty="0">
              <a:solidFill>
                <a:srgbClr val="2B2B2B"/>
              </a:solidFill>
              <a:latin typeface="Roboto Condensed"/>
              <a:sym typeface="+mn-lt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539063" y="3196845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热歌榜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为你解决歌荒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134B4FD-67F5-4D28-BAC4-339E0BFD43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665" y="1123370"/>
            <a:ext cx="1745839" cy="37826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19CA6D1-2E28-48F9-8A8E-26D0E3E5E4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438" y="1123370"/>
            <a:ext cx="1800863" cy="39018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21" grpId="0" animBg="1"/>
      <p:bldP spid="2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006663" y="2145992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选择图片，分享所爱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3" name="Freeform 222"/>
          <p:cNvSpPr>
            <a:spLocks noEditPoints="1"/>
          </p:cNvSpPr>
          <p:nvPr/>
        </p:nvSpPr>
        <p:spPr bwMode="auto">
          <a:xfrm>
            <a:off x="6810703" y="2188040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5" name="Freeform 222"/>
          <p:cNvSpPr>
            <a:spLocks noEditPoints="1"/>
          </p:cNvSpPr>
          <p:nvPr/>
        </p:nvSpPr>
        <p:spPr bwMode="auto">
          <a:xfrm>
            <a:off x="6796195" y="2922976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992155" y="2864335"/>
            <a:ext cx="2017609" cy="251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写下此时心情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3571" y="2145992"/>
            <a:ext cx="2017609" cy="41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社区界面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分享交流，图片分享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1" name="Freeform 222"/>
          <p:cNvSpPr>
            <a:spLocks noEditPoints="1"/>
          </p:cNvSpPr>
          <p:nvPr/>
        </p:nvSpPr>
        <p:spPr bwMode="auto">
          <a:xfrm>
            <a:off x="357611" y="2188040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2" name="Freeform 222"/>
          <p:cNvSpPr>
            <a:spLocks noEditPoints="1"/>
          </p:cNvSpPr>
          <p:nvPr/>
        </p:nvSpPr>
        <p:spPr bwMode="auto">
          <a:xfrm>
            <a:off x="357611" y="2682083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3" name="Freeform 222"/>
          <p:cNvSpPr>
            <a:spLocks noEditPoints="1"/>
          </p:cNvSpPr>
          <p:nvPr/>
        </p:nvSpPr>
        <p:spPr bwMode="auto">
          <a:xfrm>
            <a:off x="357611" y="3231235"/>
            <a:ext cx="181452" cy="182252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dist="381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en-US" sz="1800">
              <a:solidFill>
                <a:srgbClr val="959595"/>
              </a:solidFill>
              <a:latin typeface="Roboto Condensed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3571" y="2641677"/>
            <a:ext cx="2017609" cy="41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点赞评论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为你感兴趣的帖子加油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grpSp>
        <p:nvGrpSpPr>
          <p:cNvPr id="28" name="组合 27"/>
          <p:cNvGrpSpPr/>
          <p:nvPr/>
        </p:nvGrpSpPr>
        <p:grpSpPr>
          <a:xfrm flipV="1">
            <a:off x="4343448" y="947313"/>
            <a:ext cx="457104" cy="51818"/>
            <a:chOff x="4180114" y="1373533"/>
            <a:chExt cx="1920550" cy="217715"/>
          </a:xfrm>
          <a:solidFill>
            <a:schemeClr val="accent1"/>
          </a:solidFill>
        </p:grpSpPr>
        <p:sp>
          <p:nvSpPr>
            <p:cNvPr id="29" name="椭圆 28"/>
            <p:cNvSpPr/>
            <p:nvPr/>
          </p:nvSpPr>
          <p:spPr>
            <a:xfrm>
              <a:off x="4180114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4520681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4861248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5201815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5542382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5882949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</p:grpSp>
      <p:sp>
        <p:nvSpPr>
          <p:cNvPr id="35" name="文本框 6"/>
          <p:cNvSpPr txBox="1">
            <a:spLocks noChangeArrowheads="1"/>
          </p:cNvSpPr>
          <p:nvPr/>
        </p:nvSpPr>
        <p:spPr bwMode="auto">
          <a:xfrm>
            <a:off x="4013197" y="322534"/>
            <a:ext cx="1117615" cy="41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dirty="0">
                <a:solidFill>
                  <a:srgbClr val="2B2B2B"/>
                </a:solidFill>
                <a:latin typeface="Roboto Condensed"/>
                <a:sym typeface="+mn-lt"/>
              </a:rPr>
              <a:t>前端设计</a:t>
            </a:r>
            <a:endParaRPr lang="en-US" altLang="zh-CN" sz="1800" dirty="0">
              <a:solidFill>
                <a:srgbClr val="2B2B2B"/>
              </a:solidFill>
              <a:latin typeface="Roboto Condensed"/>
              <a:sym typeface="+mn-lt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539063" y="3196845"/>
            <a:ext cx="2017609" cy="41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75"/>
              </a:lnSpc>
            </a:pP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悬浮按钮</a:t>
            </a:r>
            <a:r>
              <a:rPr lang="en-US" altLang="zh-CN" sz="1050" dirty="0">
                <a:solidFill>
                  <a:srgbClr val="959595"/>
                </a:solidFill>
                <a:latin typeface="Roboto Condensed"/>
              </a:rPr>
              <a:t>——</a:t>
            </a:r>
            <a:r>
              <a:rPr lang="zh-CN" altLang="en-US" sz="1050" dirty="0">
                <a:solidFill>
                  <a:srgbClr val="959595"/>
                </a:solidFill>
                <a:latin typeface="Roboto Condensed"/>
              </a:rPr>
              <a:t>随时发帖，抒发感想</a:t>
            </a:r>
            <a:endParaRPr lang="en-US" sz="1050" dirty="0">
              <a:solidFill>
                <a:srgbClr val="959595"/>
              </a:solidFill>
              <a:latin typeface="Roboto Condensed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108" y="1122777"/>
            <a:ext cx="1745838" cy="378264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493CA66-E87C-4210-9AFE-1788D0DE82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761" y="1128281"/>
            <a:ext cx="1782590" cy="38622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21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CC308AB5-51DA-46D2-B1EC-8C9730FC96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1" y="-9341"/>
            <a:ext cx="5590564" cy="51528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 flipV="1">
            <a:off x="4302808" y="689503"/>
            <a:ext cx="457104" cy="51818"/>
            <a:chOff x="4180114" y="1373533"/>
            <a:chExt cx="1920550" cy="217715"/>
          </a:xfrm>
          <a:solidFill>
            <a:schemeClr val="accent1"/>
          </a:solidFill>
        </p:grpSpPr>
        <p:sp>
          <p:nvSpPr>
            <p:cNvPr id="25" name="椭圆 24"/>
            <p:cNvSpPr/>
            <p:nvPr/>
          </p:nvSpPr>
          <p:spPr>
            <a:xfrm>
              <a:off x="4180114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4520681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861248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5201815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5542382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5882949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</p:grpSp>
      <p:pic>
        <p:nvPicPr>
          <p:cNvPr id="4" name="图片 3" descr="日程表&#10;&#10;描述已自动生成">
            <a:extLst>
              <a:ext uri="{FF2B5EF4-FFF2-40B4-BE49-F238E27FC236}">
                <a16:creationId xmlns:a16="http://schemas.microsoft.com/office/drawing/2014/main" id="{D3CEC3A9-B45A-4372-9EF4-78216E039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49" y="0"/>
            <a:ext cx="684243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 flipV="1">
            <a:off x="4343448" y="947313"/>
            <a:ext cx="457104" cy="51818"/>
            <a:chOff x="4180114" y="1373533"/>
            <a:chExt cx="1920550" cy="217715"/>
          </a:xfrm>
          <a:solidFill>
            <a:schemeClr val="accent1"/>
          </a:solidFill>
        </p:grpSpPr>
        <p:sp>
          <p:nvSpPr>
            <p:cNvPr id="38" name="椭圆 37"/>
            <p:cNvSpPr/>
            <p:nvPr/>
          </p:nvSpPr>
          <p:spPr>
            <a:xfrm>
              <a:off x="4180114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4520681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4861248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5201815" y="1373533"/>
              <a:ext cx="217715" cy="21771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 dirty="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5542382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5882949" y="1373533"/>
              <a:ext cx="217715" cy="217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FFFF"/>
                </a:solidFill>
                <a:latin typeface="Roboto Condensed"/>
                <a:sym typeface="+mn-lt"/>
              </a:endParaRPr>
            </a:p>
          </p:txBody>
        </p:sp>
      </p:grpSp>
      <p:sp>
        <p:nvSpPr>
          <p:cNvPr id="44" name="文本框 6"/>
          <p:cNvSpPr txBox="1">
            <a:spLocks noChangeArrowheads="1"/>
          </p:cNvSpPr>
          <p:nvPr/>
        </p:nvSpPr>
        <p:spPr bwMode="auto">
          <a:xfrm>
            <a:off x="4274821" y="322534"/>
            <a:ext cx="594360" cy="45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dirty="0">
                <a:solidFill>
                  <a:srgbClr val="2B2B2B"/>
                </a:solidFill>
                <a:latin typeface="Roboto Condensed"/>
                <a:sym typeface="+mn-lt"/>
              </a:rPr>
              <a:t>API</a:t>
            </a:r>
          </a:p>
        </p:txBody>
      </p:sp>
      <p:sp>
        <p:nvSpPr>
          <p:cNvPr id="45" name="文本框 6"/>
          <p:cNvSpPr txBox="1">
            <a:spLocks noChangeArrowheads="1"/>
          </p:cNvSpPr>
          <p:nvPr/>
        </p:nvSpPr>
        <p:spPr bwMode="auto">
          <a:xfrm>
            <a:off x="3065820" y="670941"/>
            <a:ext cx="3012363" cy="272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dirty="0">
                <a:latin typeface="Roboto Condensed"/>
                <a:sym typeface="+mn-lt"/>
              </a:rPr>
              <a:t>Success Always Belongs For Those Who Are Prepared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675765" y="1844675"/>
            <a:ext cx="554926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https://www.eolink.com/share/index?shareCode=3u4CvR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小清新工作总结汇报PPT模板"/>
</p:tagLst>
</file>

<file path=ppt/theme/theme1.xml><?xml version="1.0" encoding="utf-8"?>
<a:theme xmlns:a="http://schemas.openxmlformats.org/drawingml/2006/main" name="3_Office 主题​​">
  <a:themeElements>
    <a:clrScheme name="自定义 461">
      <a:dk1>
        <a:srgbClr val="FFFFFF"/>
      </a:dk1>
      <a:lt1>
        <a:srgbClr val="080808"/>
      </a:lt1>
      <a:dk2>
        <a:srgbClr val="FFFFFF"/>
      </a:dk2>
      <a:lt2>
        <a:srgbClr val="080808"/>
      </a:lt2>
      <a:accent1>
        <a:srgbClr val="087AB4"/>
      </a:accent1>
      <a:accent2>
        <a:srgbClr val="454545"/>
      </a:accent2>
      <a:accent3>
        <a:srgbClr val="087AB4"/>
      </a:accent3>
      <a:accent4>
        <a:srgbClr val="454545"/>
      </a:accent4>
      <a:accent5>
        <a:srgbClr val="087AB4"/>
      </a:accent5>
      <a:accent6>
        <a:srgbClr val="454545"/>
      </a:accent6>
      <a:hlink>
        <a:srgbClr val="8064A1"/>
      </a:hlink>
      <a:folHlink>
        <a:srgbClr val="9BBB58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自定义 114">
      <a:dk1>
        <a:srgbClr val="959595"/>
      </a:dk1>
      <a:lt1>
        <a:srgbClr val="FFFFFF"/>
      </a:lt1>
      <a:dk2>
        <a:srgbClr val="2B2B2B"/>
      </a:dk2>
      <a:lt2>
        <a:srgbClr val="FFFFFF"/>
      </a:lt2>
      <a:accent1>
        <a:srgbClr val="7AB379"/>
      </a:accent1>
      <a:accent2>
        <a:srgbClr val="57BDA0"/>
      </a:accent2>
      <a:accent3>
        <a:srgbClr val="7AB379"/>
      </a:accent3>
      <a:accent4>
        <a:srgbClr val="57BDA0"/>
      </a:accent4>
      <a:accent5>
        <a:srgbClr val="7AB379"/>
      </a:accent5>
      <a:accent6>
        <a:srgbClr val="57BDA0"/>
      </a:accent6>
      <a:hlink>
        <a:srgbClr val="5B9BD5"/>
      </a:hlink>
      <a:folHlink>
        <a:srgbClr val="70AD47"/>
      </a:folHlink>
    </a:clrScheme>
    <a:fontScheme name="Fox Presentation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 cmpd="sng">
          <a:solidFill>
            <a:schemeClr val="accent1">
              <a:lumMod val="75000"/>
            </a:schemeClr>
          </a:solidFill>
          <a:prstDash val="sysDash"/>
          <a:headEnd type="none"/>
          <a:tailEnd type="oval" w="lg" len="lg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139</Words>
  <Application>Microsoft Office PowerPoint</Application>
  <PresentationFormat>全屏显示(16:9)</PresentationFormat>
  <Paragraphs>22</Paragraphs>
  <Slides>6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Arial</vt:lpstr>
      <vt:lpstr>Calibri</vt:lpstr>
      <vt:lpstr>Roboto Condensed</vt:lpstr>
      <vt:lpstr>3_Office 主题​​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文艺小清新工作总结汇报PPT模板</dc:title>
  <dc:creator>Eric羊</dc:creator>
  <cp:lastModifiedBy>KJR</cp:lastModifiedBy>
  <cp:revision>89</cp:revision>
  <dcterms:created xsi:type="dcterms:W3CDTF">2017-05-02T06:39:00Z</dcterms:created>
  <dcterms:modified xsi:type="dcterms:W3CDTF">2022-04-15T03:32:38Z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930BFA6320BD4A718B59203A0D896473</vt:lpwstr>
  </property>
</Properties>
</file>

<file path=docProps/thumbnail.jpeg>
</file>